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Algorithms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are fundamental building blocks of computer science, providing step-by-step procedures to solve complex problems efficiently. They form the core of software development, enabling the creation of innovative applications that power the digital world.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92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are Algorithms?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975836" y="529840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Logical Steps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are well-defined sequences of instructions that guide computers to perform specific tasks.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5377101" y="5298400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380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break down complex problems into smaller, manageable steps to find solutions.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33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9801344" y="5298400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38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aim to optimize the use of resources, such as time and memory, to solve problems.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4992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Importance of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4705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Fundamental to Computing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are the foundation of all computer programs and software applications.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502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Optimization and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help improve the performance and resource utilization of computer systems.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Everyday Applications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Algorithms power a wide range of everyday technologies, from search engines to recommendation systems.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Algorithm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7" name="Text 4"/>
          <p:cNvSpPr/>
          <p:nvPr/>
        </p:nvSpPr>
        <p:spPr>
          <a:xfrm>
            <a:off x="6547247" y="2247781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Time Complexity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measure of how long an algorithm takes to run as a function of the input size.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2" name="Text 9"/>
          <p:cNvSpPr/>
          <p:nvPr/>
        </p:nvSpPr>
        <p:spPr>
          <a:xfrm>
            <a:off x="6525339" y="414444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Space Complexity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measure of how much memory an algorithm requires to run as a function of the input size.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04D4C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7" name="Text 14"/>
          <p:cNvSpPr/>
          <p:nvPr/>
        </p:nvSpPr>
        <p:spPr>
          <a:xfrm>
            <a:off x="6526411" y="6041112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Asymptotic Analysis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study of how algorithms scale as the input size grows, using Big O notation.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9755"/>
            <a:ext cx="70581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Basic Algorithmic Strategies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486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17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Divide and Conquer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665928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Breaking a problem into smaller subproblems, solving them independently, and combining the results.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48696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175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Greedy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2665928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Making locally optimal choices at each step with the hope of finding a global optimum.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57116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797981"/>
            <a:ext cx="29304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Dynamic Programming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28839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Solving complex problems by breaking them down into smaller, overlapping subproblems.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571167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73433"/>
          </a:solidFill>
          <a:ln/>
        </p:spPr>
      </p:sp>
      <p:sp>
        <p:nvSpPr>
          <p:cNvPr id="14" name="Text 11"/>
          <p:cNvSpPr/>
          <p:nvPr/>
        </p:nvSpPr>
        <p:spPr>
          <a:xfrm>
            <a:off x="10398681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Brute Force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28839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Systematically enumerating all possible candidates for the solution and checking if each candidate satisfies the problem's statement.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4816197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Sorting Algorithms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Bubble Sort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simple sorting algorithm that repeatedly steps through the list, compares adjacent elements, and swaps them if they are in the wrong order.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381024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Merge Sort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divide-and-conquer algorithm that recursively breaks down the input array into smaller subarrays until they can be merged back together in sorted order.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665952"/>
            <a:ext cx="24080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Quicksort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popular sorting algorithm that uses a divide-and-conquer strategy to partition the input array around a selected pivot element.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612458"/>
            <a:ext cx="5557480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Searching Algorithms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54" y="1640562"/>
            <a:ext cx="1111448" cy="19921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2778" y="1862852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Search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22778" y="2343507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simple algorithm that sequentially checks each element in a data structure until the target element is found or the end is reached.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54" y="3632716"/>
            <a:ext cx="1111448" cy="19921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2778" y="385500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Binary Search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22778" y="4335661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 efficient algorithm for finding the position of a target value within a sorted array, by repeatedly dividing the search interval in half.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54" y="5624870"/>
            <a:ext cx="1111448" cy="19921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2778" y="5847159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Hash Table Search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22778" y="6327815"/>
            <a:ext cx="6143268" cy="1066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search technique that uses a hash function to quickly locate data in a data structure, providing constant-time average-case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8037"/>
            <a:ext cx="6716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Applications of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36977"/>
            <a:ext cx="7556421" cy="2404586"/>
          </a:xfrm>
          <a:prstGeom prst="roundRect">
            <a:avLst>
              <a:gd name="adj" fmla="val 14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44459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862" y="3588306"/>
            <a:ext cx="142779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Search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403908" y="3588306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 Systems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143" y="3588306"/>
            <a:ext cx="14239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Cryptography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2174379" y="358830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Routing and Navigation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7810" y="4457819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4862" y="4601528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Compression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403908" y="460152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143" y="4601528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Bioinformatics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2174379" y="4601528"/>
            <a:ext cx="142779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Scheduling and Optimization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2024-10-15T15:38:41Z</dcterms:created>
  <dcterms:modified xsi:type="dcterms:W3CDTF">2024-10-15T15:38:41Z</dcterms:modified>
</cp:coreProperties>
</file>